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7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8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3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4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2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1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3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0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F46B-FF66-41B5-8DA4-FB93AE59F401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09AEF-7B1B-4072-A019-D5B63E9C9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t.oup.com/student/project/level4/unit06/grammar/exercise2?cc=rs&amp;selLanguage=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UTVRĐIVANJE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Zadatke sa sledećih slajdova nije potrebno slati na mejl, već samo uraditi u svesci </a:t>
            </a:r>
            <a:r>
              <a:rPr lang="sr-Latn-R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Sledeće rečenice su započete, a vi ih dovršite kako god želite, ali da svaka rečenica ima smisao. Rečenice su u Prvom kondicionalu, pa vodite računa o vremenima (tenses):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If we travel to Asia,                                      </a:t>
            </a:r>
          </a:p>
          <a:p>
            <a:endParaRPr lang="sr-Latn-RS" dirty="0"/>
          </a:p>
          <a:p>
            <a:r>
              <a:rPr lang="sr-Latn-RS" dirty="0" smtClean="0"/>
              <a:t>If she comes back from work early,           </a:t>
            </a:r>
          </a:p>
          <a:p>
            <a:endParaRPr lang="sr-Latn-RS" dirty="0"/>
          </a:p>
          <a:p>
            <a:r>
              <a:rPr lang="sr-Latn-RS" dirty="0" smtClean="0"/>
              <a:t>If you eat an apple every day, </a:t>
            </a:r>
          </a:p>
          <a:p>
            <a:endParaRPr lang="sr-Latn-RS" dirty="0"/>
          </a:p>
          <a:p>
            <a:r>
              <a:rPr lang="sr-Latn-RS" dirty="0" smtClean="0"/>
              <a:t>If you forget your bag,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3302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Sledeće rečenice su započete, a vi ih dovršite kako god želite, ali da svaka rečenica ima smisao. Rečenice su u Drugom kondicionalu, pa vodite računa o vremenima (tenses):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If I could travel back in time, </a:t>
            </a:r>
          </a:p>
          <a:p>
            <a:endParaRPr lang="sr-Latn-RS" dirty="0"/>
          </a:p>
          <a:p>
            <a:r>
              <a:rPr lang="sr-Latn-RS" dirty="0" smtClean="0"/>
              <a:t>If dinosaurs were alive, </a:t>
            </a:r>
          </a:p>
          <a:p>
            <a:endParaRPr lang="sr-Latn-RS" dirty="0" smtClean="0"/>
          </a:p>
          <a:p>
            <a:r>
              <a:rPr lang="sr-Latn-RS" dirty="0" smtClean="0"/>
              <a:t>If spiders could fly, </a:t>
            </a:r>
          </a:p>
          <a:p>
            <a:endParaRPr lang="sr-Latn-RS" dirty="0" smtClean="0"/>
          </a:p>
          <a:p>
            <a:r>
              <a:rPr lang="sr-Latn-RS" dirty="0" smtClean="0"/>
              <a:t>If animals could talk, </a:t>
            </a:r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91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Klikom na sledeći link provežbajte Future Time Clauses: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https://elt.oup.com/student/project/level4/unit06/grammar/exercise2?cc=rs&amp;selLanguage=en</a:t>
            </a:r>
            <a:r>
              <a:rPr lang="sr-Latn-R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938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400" dirty="0" smtClean="0"/>
              <a:t>Za svaku od sledećih reči, odredite da li je to imenica ili glagol. Ukoliko je u pitanju imenica, pored napišite kako glasi glagol od kog je izvedena, i obrnuto: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Latn-RS" dirty="0" smtClean="0"/>
          </a:p>
          <a:p>
            <a:r>
              <a:rPr lang="sr-Latn-RS" dirty="0" smtClean="0"/>
              <a:t>Decision </a:t>
            </a:r>
          </a:p>
          <a:p>
            <a:r>
              <a:rPr lang="sr-Latn-RS" dirty="0" smtClean="0"/>
              <a:t>Argue</a:t>
            </a:r>
          </a:p>
          <a:p>
            <a:r>
              <a:rPr lang="sr-Latn-RS" dirty="0" smtClean="0"/>
              <a:t>Choose</a:t>
            </a:r>
          </a:p>
          <a:p>
            <a:r>
              <a:rPr lang="sr-Latn-RS" dirty="0"/>
              <a:t>A</a:t>
            </a:r>
            <a:r>
              <a:rPr lang="sr-Latn-RS" dirty="0" smtClean="0"/>
              <a:t>greement </a:t>
            </a:r>
          </a:p>
          <a:p>
            <a:r>
              <a:rPr lang="sr-Latn-RS" dirty="0" smtClean="0"/>
              <a:t>Discussion </a:t>
            </a:r>
          </a:p>
          <a:p>
            <a:r>
              <a:rPr lang="sr-Latn-RS" dirty="0" smtClean="0"/>
              <a:t>Solve </a:t>
            </a:r>
          </a:p>
          <a:p>
            <a:r>
              <a:rPr lang="sr-Latn-RS" dirty="0" smtClean="0"/>
              <a:t>Disagree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1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Upišite reči koje nedostaju: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sr-Latn-RS" dirty="0" smtClean="0"/>
          </a:p>
          <a:p>
            <a:r>
              <a:rPr lang="sr-Latn-RS" dirty="0" smtClean="0"/>
              <a:t>We couldn’t reach an                   about this matter. </a:t>
            </a:r>
          </a:p>
          <a:p>
            <a:r>
              <a:rPr lang="sr-Latn-RS" dirty="0" smtClean="0"/>
              <a:t>This is enough! Let’s                  this problem. </a:t>
            </a:r>
          </a:p>
          <a:p>
            <a:r>
              <a:rPr lang="sr-Latn-RS" dirty="0" smtClean="0"/>
              <a:t>I don’t want to                   . We are grown ups, we should know how to talk. </a:t>
            </a:r>
          </a:p>
          <a:p>
            <a:r>
              <a:rPr lang="sr-Latn-RS" dirty="0" smtClean="0"/>
              <a:t>We had a                            yesterday and we are not talking any more. </a:t>
            </a:r>
          </a:p>
          <a:p>
            <a:r>
              <a:rPr lang="sr-Latn-RS" dirty="0" smtClean="0"/>
              <a:t>I cannot make a                         . It is too difficult!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36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ysClr val="windowText" lastClr="000000"/>
      </a:dk1>
      <a:lt1>
        <a:srgbClr val="FFC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UTVRĐIVANJE</vt:lpstr>
      <vt:lpstr>Sledeće rečenice su započete, a vi ih dovršite kako god želite, ali da svaka rečenica ima smisao. Rečenice su u Prvom kondicionalu, pa vodite računa o vremenima (tenses):</vt:lpstr>
      <vt:lpstr>Sledeće rečenice su započete, a vi ih dovršite kako god želite, ali da svaka rečenica ima smisao. Rečenice su u Drugom kondicionalu, pa vodite računa o vremenima (tenses):</vt:lpstr>
      <vt:lpstr>Klikom na sledeći link provežbajte Future Time Clauses: </vt:lpstr>
      <vt:lpstr>Za svaku od sledećih reči, odredite da li je to imenica ili glagol. Ukoliko je u pitanju imenica, pored napišite kako glasi glagol od kog je izvedena, i obrnuto:</vt:lpstr>
      <vt:lpstr>Upišite reči koje nedostaju: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4</cp:revision>
  <dcterms:created xsi:type="dcterms:W3CDTF">2020-06-07T09:15:57Z</dcterms:created>
  <dcterms:modified xsi:type="dcterms:W3CDTF">2020-06-07T09:34:51Z</dcterms:modified>
</cp:coreProperties>
</file>